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1"/>
  </p:notesMasterIdLst>
  <p:handoutMasterIdLst>
    <p:handoutMasterId r:id="rId22"/>
  </p:handoutMasterIdLst>
  <p:sldIdLst>
    <p:sldId id="256" r:id="rId6"/>
    <p:sldId id="283" r:id="rId7"/>
    <p:sldId id="288" r:id="rId8"/>
    <p:sldId id="289" r:id="rId9"/>
    <p:sldId id="290" r:id="rId10"/>
    <p:sldId id="291" r:id="rId11"/>
    <p:sldId id="292" r:id="rId12"/>
    <p:sldId id="287" r:id="rId13"/>
    <p:sldId id="298" r:id="rId14"/>
    <p:sldId id="293" r:id="rId15"/>
    <p:sldId id="294" r:id="rId16"/>
    <p:sldId id="295" r:id="rId17"/>
    <p:sldId id="296" r:id="rId18"/>
    <p:sldId id="297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33" autoAdjust="0"/>
    <p:restoredTop sz="96142" autoAdjust="0"/>
  </p:normalViewPr>
  <p:slideViewPr>
    <p:cSldViewPr snapToGrid="0">
      <p:cViewPr varScale="1">
        <p:scale>
          <a:sx n="95" d="100"/>
          <a:sy n="95" d="100"/>
        </p:scale>
        <p:origin x="-112" y="-10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build-essential (2.2.3)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cpu</a:t>
            </a:r>
            <a:r>
              <a:rPr lang="en-US" dirty="0"/>
              <a:t> (0.2.0)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haproxy</a:t>
            </a:r>
            <a:r>
              <a:rPr lang="en-US" dirty="0"/>
              <a:t> (1.6.6)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</a:t>
            </a:r>
          </a:p>
          <a:p>
            <a:r>
              <a:rPr lang="en-US" dirty="0"/>
              <a:t>ec2-50-18-19-208.us-west-1.compute.amazonaws.com 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 from 1054d8 to 6002e2</a:t>
            </a:r>
          </a:p>
          <a:p>
            <a:r>
              <a:rPr lang="en-US" dirty="0"/>
              <a:t>ec2-50-18-19-208.us-west-1.compute.amazonaws.com     ---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	2015-05-16 00:59:12.776804000 +0000</a:t>
            </a:r>
          </a:p>
          <a:p>
            <a:r>
              <a:rPr lang="en-US" dirty="0"/>
              <a:t>ec2-50-18-19-208.us-west-1.compute.amazonaws.com     +++ /</a:t>
            </a:r>
            <a:r>
              <a:rPr lang="en-US" dirty="0" err="1"/>
              <a:t>tmp</a:t>
            </a:r>
            <a:r>
              <a:rPr lang="en-US" dirty="0"/>
              <a:t>/chef-rendered-template20150516-11674-nm31wt	2015-05-16 01:05:20.036804000 +0000</a:t>
            </a:r>
          </a:p>
          <a:p>
            <a:r>
              <a:rPr lang="en-US" dirty="0"/>
              <a:t>ec2-50-18-19-208.us-west-1.compute.amazonaws.com     @@ -35,8 +35,8 @@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   backend servers-http</a:t>
            </a:r>
          </a:p>
          <a:p>
            <a:r>
              <a:rPr lang="en-US" dirty="0"/>
              <a:t>ec2-50-18-19-208.us-west-1.compute.amazonaws.com     -  server ec2-54-176-64-173.us-west-1.compute.amazonaws.com 54.176.64.173:8080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-  server ec2-204-236-155-223.us-west-1.compute.amazonaws.com 204.236.155.223:8080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+  server ec2-54-176-64-173.us-west-1.compute.amazonaws.com 54.176.64.173:80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+  server ec2-204-236-155-223.us-west-1.compute.amazonaws.com 204.236.155.223:80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reload</a:t>
            </a:r>
          </a:p>
          <a:p>
            <a:r>
              <a:rPr lang="en-US" dirty="0"/>
              <a:t>ec2-50-18-19-208.us-west-1.compute.amazonaws.com     - reload service service[</a:t>
            </a:r>
            <a:r>
              <a:rPr lang="en-US" dirty="0" err="1"/>
              <a:t>haproxy</a:t>
            </a:r>
            <a:r>
              <a:rPr lang="en-US" dirty="0"/>
              <a:t>]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2/11 resources updated in 11.256445934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"name:node2" -x </a:t>
            </a:r>
            <a:r>
              <a:rPr lang="en-US" dirty="0" smtClean="0"/>
              <a:t>USER -</a:t>
            </a:r>
            <a:r>
              <a:rPr lang="en-US" dirty="0"/>
              <a:t>P </a:t>
            </a:r>
            <a:r>
              <a:rPr lang="en-US" dirty="0" smtClean="0"/>
              <a:t>PWD "</a:t>
            </a:r>
            <a:r>
              <a:rPr lang="en-US" dirty="0" err="1"/>
              <a:t>sudo</a:t>
            </a:r>
            <a:r>
              <a:rPr lang="en-US" dirty="0"/>
              <a:t> chef-client"</a:t>
            </a:r>
          </a:p>
        </p:txBody>
      </p:sp>
    </p:spTree>
    <p:extLst>
      <p:ext uri="{BB962C8B-B14F-4D97-AF65-F5344CB8AC3E}">
        <p14:creationId xmlns:p14="http://schemas.microsoft.com/office/powerpoint/2010/main" val="34082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93731" y="2643424"/>
            <a:ext cx="1321907" cy="18529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3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698164" y="2643424"/>
            <a:ext cx="1723662" cy="1891862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9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Web Proxy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wrapped proxy cookbook to dynamically </a:t>
            </a:r>
            <a:r>
              <a:rPr lang="en-US" dirty="0" smtClean="0"/>
              <a:t>use nodes with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time we create a web node we need to update our proxy cookbook. That doesn't feel right!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ip-10-198-51-26.us-west-1.compute.internal</a:t>
            </a:r>
          </a:p>
          <a:p>
            <a:r>
              <a:rPr lang="en-US" dirty="0"/>
              <a:t>    local_ipv4:      10.198.51.26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10.198.51.26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ec2-204-236-155-223.us-west-1.compute.amazonaws.com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204.236.155.223</a:t>
            </a:r>
          </a:p>
          <a:p>
            <a:r>
              <a:rPr lang="en-US" dirty="0"/>
              <a:t>    public_ipv4:     204.236.155.223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node1 -a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7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ip-10-197-105-148.us-west-1.compute.internal</a:t>
            </a:r>
          </a:p>
          <a:p>
            <a:r>
              <a:rPr lang="en-US" dirty="0"/>
              <a:t>    local_ipv4:      10.197.105.148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10.197.105.148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ec2-54-176-64-173.us-west-1.compute.amazonaws.com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54.176.64.173</a:t>
            </a:r>
          </a:p>
          <a:p>
            <a:r>
              <a:rPr lang="en-US" dirty="0"/>
              <a:t>    public_ipv4:     54.176.64.173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node3 -a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843334" y="1590842"/>
            <a:ext cx="10803205" cy="387684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0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all_web_nodes</a:t>
            </a:r>
            <a:r>
              <a:rPr lang="en-US" dirty="0"/>
              <a:t> = search("node","</a:t>
            </a:r>
            <a:r>
              <a:rPr lang="en-US" dirty="0" err="1"/>
              <a:t>role:web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members = []</a:t>
            </a:r>
          </a:p>
          <a:p>
            <a:endParaRPr lang="en-US" dirty="0"/>
          </a:p>
          <a:p>
            <a:r>
              <a:rPr lang="en-US" dirty="0" err="1"/>
              <a:t>all_web_nodes.each</a:t>
            </a:r>
            <a:r>
              <a:rPr lang="en-US" dirty="0"/>
              <a:t> do |</a:t>
            </a:r>
            <a:r>
              <a:rPr lang="en-US" dirty="0" err="1"/>
              <a:t>web_node</a:t>
            </a:r>
            <a:r>
              <a:rPr lang="en-US" dirty="0"/>
              <a:t>|</a:t>
            </a:r>
          </a:p>
          <a:p>
            <a:r>
              <a:rPr lang="en-US" dirty="0" smtClean="0"/>
              <a:t>  </a:t>
            </a:r>
            <a:r>
              <a:rPr lang="en-US" dirty="0"/>
              <a:t>member = { </a:t>
            </a:r>
          </a:p>
          <a:p>
            <a:r>
              <a:rPr lang="en-US" dirty="0"/>
              <a:t>    "hostname" =&gt; </a:t>
            </a:r>
            <a:r>
              <a:rPr lang="en-US" dirty="0" err="1"/>
              <a:t>web_node</a:t>
            </a:r>
            <a:r>
              <a:rPr lang="en-US" dirty="0"/>
              <a:t>["cloud"]["</a:t>
            </a:r>
            <a:r>
              <a:rPr lang="en-US" dirty="0" err="1"/>
              <a:t>public_hostname</a:t>
            </a:r>
            <a:r>
              <a:rPr lang="en-US" dirty="0"/>
              <a:t>"],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</a:t>
            </a:r>
            <a:r>
              <a:rPr lang="en-US" dirty="0" err="1"/>
              <a:t>web_node</a:t>
            </a:r>
            <a:r>
              <a:rPr lang="en-US" dirty="0"/>
              <a:t>["cloud"]["public_ipv4"],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</a:p>
          <a:p>
            <a:r>
              <a:rPr lang="en-US" dirty="0" smtClean="0"/>
              <a:t>  </a:t>
            </a:r>
            <a:r>
              <a:rPr lang="en-US" dirty="0" err="1"/>
              <a:t>members.push</a:t>
            </a:r>
            <a:r>
              <a:rPr lang="en-US" dirty="0"/>
              <a:t>(member)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members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Web Proxy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Update the wrapped proxy cookbook to dynamically </a:t>
            </a:r>
            <a:r>
              <a:rPr lang="en-US" dirty="0" smtClean="0"/>
              <a:t>use nodes with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time we create a web node we need to update our proxy cookbook. That doesn't feel right!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the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minor versions of the prox</a:t>
            </a:r>
            <a:r>
              <a:rPr lang="en-US" dirty="0" smtClean="0"/>
              <a:t>y cookbook</a:t>
            </a:r>
            <a:endParaRPr lang="en-US" dirty="0" smtClean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</a:t>
            </a:r>
            <a:r>
              <a:rPr lang="en-US" dirty="0" smtClean="0"/>
              <a:t>the proxy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the proxy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the proxy node relays requests to both web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97807" y="463913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8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11223</TotalTime>
  <Words>1253</Words>
  <Application>Microsoft Macintosh PowerPoint</Application>
  <PresentationFormat>Custom</PresentationFormat>
  <Paragraphs>125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ChefDk3.2Template</vt:lpstr>
      <vt:lpstr>Search</vt:lpstr>
      <vt:lpstr>Dynamic Web Proxy</vt:lpstr>
      <vt:lpstr>PowerPoint Presentation</vt:lpstr>
      <vt:lpstr>PowerPoint Presentation</vt:lpstr>
      <vt:lpstr>PowerPoint Presentation</vt:lpstr>
      <vt:lpstr>PowerPoint Presentation</vt:lpstr>
      <vt:lpstr>Dynamic Web Proxy</vt:lpstr>
      <vt:lpstr>Upload the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1428</cp:revision>
  <cp:lastPrinted>2015-02-07T23:49:10Z</cp:lastPrinted>
  <dcterms:created xsi:type="dcterms:W3CDTF">2012-09-13T17:36:07Z</dcterms:created>
  <dcterms:modified xsi:type="dcterms:W3CDTF">2015-05-16T01:15:02Z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